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6" r:id="rId2"/>
    <p:sldId id="289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34FA-A01B-4189-8C48-8C6ADAB3F206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7A41-C5D7-4AAF-B833-BEC971027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48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7A41-C5D7-4AAF-B833-BEC9710279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28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19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8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56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62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73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43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3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28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87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1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15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F12C-D2A7-434E-87AC-FCAA81CDDEF0}" type="datetimeFigureOut">
              <a:rPr kumimoji="1" lang="ja-JP" altLang="en-US" smtClean="0"/>
              <a:t>2017/11/16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CA79-906B-4550-AAF6-8E62A3654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91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t="9762" r="32824" b="-8481"/>
          <a:stretch/>
        </p:blipFill>
        <p:spPr>
          <a:xfrm>
            <a:off x="7534141" y="115700"/>
            <a:ext cx="2318198" cy="367452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t="14238" r="35277"/>
          <a:stretch/>
        </p:blipFill>
        <p:spPr>
          <a:xfrm>
            <a:off x="10013476" y="105138"/>
            <a:ext cx="2073847" cy="346926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4" t="1538" r="30156"/>
          <a:stretch/>
        </p:blipFill>
        <p:spPr>
          <a:xfrm>
            <a:off x="80110" y="105138"/>
            <a:ext cx="2080815" cy="367452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4" t="10889" r="28789"/>
          <a:stretch/>
        </p:blipFill>
        <p:spPr>
          <a:xfrm>
            <a:off x="4944792" y="105138"/>
            <a:ext cx="2460397" cy="336724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1053" r="30049"/>
          <a:stretch/>
        </p:blipFill>
        <p:spPr>
          <a:xfrm>
            <a:off x="10155111" y="3923564"/>
            <a:ext cx="1936224" cy="285857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6593" r="27939"/>
          <a:stretch/>
        </p:blipFill>
        <p:spPr>
          <a:xfrm>
            <a:off x="2310013" y="115700"/>
            <a:ext cx="2537520" cy="33602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/>
          <a:stretch/>
        </p:blipFill>
        <p:spPr>
          <a:xfrm>
            <a:off x="9581199" y="6856930"/>
            <a:ext cx="2610801" cy="1888294"/>
          </a:xfrm>
          <a:prstGeom prst="rect">
            <a:avLst/>
          </a:prstGeom>
        </p:spPr>
      </p:pic>
      <p:sp>
        <p:nvSpPr>
          <p:cNvPr id="7" name="テキスト ボックス 69"/>
          <p:cNvSpPr txBox="1"/>
          <p:nvPr/>
        </p:nvSpPr>
        <p:spPr>
          <a:xfrm>
            <a:off x="6446121" y="7370539"/>
            <a:ext cx="2931657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rgbClr val="6633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おかげさまで</a:t>
            </a:r>
            <a:r>
              <a:rPr lang="en-US" altLang="ja-JP" sz="2400" b="1" dirty="0" smtClean="0">
                <a:solidFill>
                  <a:srgbClr val="6633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100</a:t>
            </a:r>
            <a:r>
              <a:rPr lang="ja-JP" altLang="en-US" sz="2400" b="1" dirty="0" smtClean="0">
                <a:solidFill>
                  <a:srgbClr val="6633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年</a:t>
            </a:r>
            <a:endParaRPr kumimoji="1" lang="ja-JP" altLang="en-US" sz="2400" b="1" dirty="0">
              <a:solidFill>
                <a:srgbClr val="66330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4" y="1425566"/>
            <a:ext cx="1785178" cy="204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1" t="12536" r="30933"/>
          <a:stretch/>
        </p:blipFill>
        <p:spPr>
          <a:xfrm>
            <a:off x="4114574" y="4071718"/>
            <a:ext cx="1872231" cy="270138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7" t="18383" r="29576"/>
          <a:stretch/>
        </p:blipFill>
        <p:spPr>
          <a:xfrm>
            <a:off x="6067934" y="4051742"/>
            <a:ext cx="1844016" cy="273943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12190" r="36890"/>
          <a:stretch/>
        </p:blipFill>
        <p:spPr>
          <a:xfrm>
            <a:off x="7967839" y="4045237"/>
            <a:ext cx="2090213" cy="269496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8817" r="30417"/>
          <a:stretch/>
        </p:blipFill>
        <p:spPr>
          <a:xfrm>
            <a:off x="53888" y="3932604"/>
            <a:ext cx="2133258" cy="284049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t="11984" r="29305"/>
          <a:stretch/>
        </p:blipFill>
        <p:spPr>
          <a:xfrm>
            <a:off x="2263620" y="4051742"/>
            <a:ext cx="1810402" cy="27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85" y="7115093"/>
            <a:ext cx="1638076" cy="187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07" y="7926858"/>
            <a:ext cx="1898207" cy="15240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12"/>
          <a:stretch/>
        </p:blipFill>
        <p:spPr>
          <a:xfrm>
            <a:off x="2984531" y="7750180"/>
            <a:ext cx="2042445" cy="164983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84" y="7993837"/>
            <a:ext cx="1934131" cy="15621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/>
          <a:stretch/>
        </p:blipFill>
        <p:spPr>
          <a:xfrm>
            <a:off x="-79060" y="7115093"/>
            <a:ext cx="2610801" cy="188829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8" b="93347" l="9913" r="97668">
                        <a14:foregroundMark x1="30904" y1="43035" x2="30904" y2="43035"/>
                        <a14:foregroundMark x1="32945" y1="5198" x2="32945" y2="5198"/>
                        <a14:foregroundMark x1="25073" y1="19335" x2="25073" y2="19335"/>
                        <a14:foregroundMark x1="32653" y1="20374" x2="32653" y2="20374"/>
                        <a14:foregroundMark x1="27697" y1="23077" x2="27697" y2="23077"/>
                        <a14:foregroundMark x1="45773" y1="58212" x2="45773" y2="58212"/>
                        <a14:foregroundMark x1="23324" y1="59459" x2="23324" y2="59459"/>
                        <a14:foregroundMark x1="13411" y1="58628" x2="13411" y2="58628"/>
                        <a14:foregroundMark x1="11662" y1="64241" x2="11662" y2="64241"/>
                        <a14:foregroundMark x1="33528" y1="63202" x2="33528" y2="63202"/>
                        <a14:foregroundMark x1="40816" y1="64241" x2="40816" y2="64241"/>
                        <a14:foregroundMark x1="46064" y1="64449" x2="46064" y2="64449"/>
                        <a14:foregroundMark x1="47813" y1="63202" x2="47813" y2="63202"/>
                        <a14:foregroundMark x1="51020" y1="62994" x2="51020" y2="62994"/>
                        <a14:foregroundMark x1="55394" y1="61538" x2="55394" y2="61538"/>
                        <a14:foregroundMark x1="64140" y1="60915" x2="64140" y2="60915"/>
                        <a14:foregroundMark x1="72595" y1="61331" x2="72595" y2="61331"/>
                        <a14:foregroundMark x1="81341" y1="57173" x2="81341" y2="57173"/>
                        <a14:foregroundMark x1="79592" y1="64241" x2="79592" y2="64241"/>
                        <a14:foregroundMark x1="89796" y1="59875" x2="89796" y2="59875"/>
                        <a14:foregroundMark x1="95335" y1="60291" x2="95335" y2="60291"/>
                        <a14:foregroundMark x1="27114" y1="68399" x2="27114" y2="68399"/>
                        <a14:foregroundMark x1="27697" y1="72141" x2="27697" y2="72141"/>
                        <a14:foregroundMark x1="45190" y1="71310" x2="45190" y2="71310"/>
                        <a14:foregroundMark x1="46064" y1="68815" x2="46064" y2="68815"/>
                        <a14:foregroundMark x1="48397" y1="68607" x2="48397" y2="68607"/>
                        <a14:foregroundMark x1="52478" y1="72973" x2="52478" y2="72973"/>
                        <a14:foregroundMark x1="62391" y1="71518" x2="62391" y2="71518"/>
                        <a14:foregroundMark x1="67930" y1="72973" x2="67930" y2="72973"/>
                        <a14:foregroundMark x1="74927" y1="69854" x2="74927" y2="69854"/>
                        <a14:foregroundMark x1="23907" y1="81705" x2="23907" y2="81705"/>
                        <a14:foregroundMark x1="31487" y1="82328" x2="31487" y2="82328"/>
                        <a14:foregroundMark x1="31195" y1="84823" x2="31195" y2="84823"/>
                        <a14:foregroundMark x1="19534" y1="82744" x2="19534" y2="82744"/>
                        <a14:foregroundMark x1="19534" y1="85239" x2="19534" y2="85239"/>
                        <a14:foregroundMark x1="36443" y1="86694" x2="36443" y2="86694"/>
                        <a14:foregroundMark x1="49854" y1="83784" x2="49854" y2="83784"/>
                        <a14:foregroundMark x1="64140" y1="82744" x2="64140" y2="82744"/>
                        <a14:foregroundMark x1="65306" y1="85655" x2="65306" y2="85655"/>
                        <a14:foregroundMark x1="75802" y1="85655" x2="75802" y2="85655"/>
                        <a14:foregroundMark x1="79592" y1="84407" x2="79592" y2="84407"/>
                        <a14:foregroundMark x1="74927" y1="89189" x2="74927" y2="89189"/>
                        <a14:foregroundMark x1="79592" y1="89189" x2="79592" y2="89189"/>
                        <a14:foregroundMark x1="25948" y1="26819" x2="25948" y2="26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23" y="7717658"/>
            <a:ext cx="1168711" cy="163892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79" y="7926858"/>
            <a:ext cx="1680160" cy="168806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/>
          <a:stretch/>
        </p:blipFill>
        <p:spPr>
          <a:xfrm>
            <a:off x="2115685" y="642724"/>
            <a:ext cx="2610801" cy="1888294"/>
          </a:xfrm>
          <a:prstGeom prst="rect">
            <a:avLst/>
          </a:prstGeom>
        </p:spPr>
      </p:pic>
      <p:sp>
        <p:nvSpPr>
          <p:cNvPr id="16" name="テキスト ボックス 69"/>
          <p:cNvSpPr txBox="1"/>
          <p:nvPr/>
        </p:nvSpPr>
        <p:spPr>
          <a:xfrm>
            <a:off x="1955258" y="181059"/>
            <a:ext cx="2931657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rgbClr val="6633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おかげさまで</a:t>
            </a:r>
            <a:r>
              <a:rPr lang="en-US" altLang="ja-JP" sz="2400" b="1" dirty="0" smtClean="0">
                <a:solidFill>
                  <a:srgbClr val="6633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100</a:t>
            </a:r>
            <a:r>
              <a:rPr lang="ja-JP" altLang="en-US" sz="2400" b="1" dirty="0" smtClean="0">
                <a:solidFill>
                  <a:srgbClr val="6633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年</a:t>
            </a:r>
            <a:endParaRPr kumimoji="1" lang="ja-JP" altLang="en-US" sz="2400" b="1" dirty="0">
              <a:solidFill>
                <a:srgbClr val="66330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7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</Words>
  <Application>Microsoft Office PowerPoint</Application>
  <PresentationFormat>ワイド画面</PresentationFormat>
  <Paragraphs>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游明朝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AT02</dc:creator>
  <cp:lastModifiedBy>user04</cp:lastModifiedBy>
  <cp:revision>97</cp:revision>
  <cp:lastPrinted>2017-09-29T08:04:18Z</cp:lastPrinted>
  <dcterms:created xsi:type="dcterms:W3CDTF">2016-08-24T02:33:04Z</dcterms:created>
  <dcterms:modified xsi:type="dcterms:W3CDTF">2017-11-16T07:04:52Z</dcterms:modified>
</cp:coreProperties>
</file>